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90" autoAdjust="0"/>
  </p:normalViewPr>
  <p:slideViewPr>
    <p:cSldViewPr snapToGrid="0">
      <p:cViewPr>
        <p:scale>
          <a:sx n="100" d="100"/>
          <a:sy n="100" d="100"/>
        </p:scale>
        <p:origin x="23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xmlns="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xmlns="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xmlns="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xmlns="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xmlns="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xmlns="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xmlns="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xmlns="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84E47D5E-C13D-485F-8A52-594364D601B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xmlns="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xmlns="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xmlns="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AEE7FD9A-F4A6-4026-8823-91FF4FEB735D}"/>
              </a:ext>
            </a:extLst>
          </p:cNvPr>
          <p:cNvGrpSpPr/>
          <p:nvPr/>
        </p:nvGrpSpPr>
        <p:grpSpPr>
          <a:xfrm>
            <a:off x="839525" y="21681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xmlns="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xmlns="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Sem rotas adaptativas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-27.5891285475	-48.540591562	triangle5	yellow	1	Starting point.</a:t>
            </a:r>
          </a:p>
          <a:p>
            <a:r>
              <a:rPr lang="en-US" dirty="0" smtClean="0"/>
              <a:t>-27.5890637652	-48.5405267317	circle1	blue	2	A point..</a:t>
            </a:r>
          </a:p>
          <a:p>
            <a:r>
              <a:rPr lang="en-US" dirty="0" smtClean="0"/>
              <a:t>-27.5889787869	-48.5405241637	circle1	blue	3	A point.</a:t>
            </a:r>
          </a:p>
          <a:p>
            <a:r>
              <a:rPr lang="en-US" dirty="0" smtClean="0"/>
              <a:t>-27.5889377168	-48.5405268142	circle1	blue	4	A point.</a:t>
            </a:r>
          </a:p>
          <a:p>
            <a:r>
              <a:rPr lang="en-US" dirty="0" smtClean="0"/>
              <a:t>-27.5888153161	-48.5405563245	circle1	blue	5	A point.</a:t>
            </a:r>
          </a:p>
          <a:p>
            <a:r>
              <a:rPr lang="en-US" dirty="0" smtClean="0"/>
              <a:t>-27.5888256852	-48.5406222277	circle1	blue	6	A point.</a:t>
            </a:r>
          </a:p>
          <a:p>
            <a:r>
              <a:rPr lang="en-US" dirty="0" smtClean="0"/>
              <a:t>-27.5888119607	-48.5406890478	circle1	blue	7	A point.</a:t>
            </a:r>
          </a:p>
          <a:p>
            <a:r>
              <a:rPr lang="en-US" dirty="0" smtClean="0"/>
              <a:t>-27.588923083	-48.5406919469	circle1	blue	8	A point.</a:t>
            </a:r>
          </a:p>
          <a:p>
            <a:r>
              <a:rPr lang="en-US" dirty="0" smtClean="0"/>
              <a:t>-27.5890005908	-48.5406967116	circle1	blue	9	A point.</a:t>
            </a:r>
          </a:p>
          <a:p>
            <a:r>
              <a:rPr lang="en-US" dirty="0" smtClean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bg1"/>
                  </a:solidFill>
                </a:rPr>
                <a:t>2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3</a:t>
              </a:r>
              <a:endParaRPr lang="pt-BR" dirty="0"/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6</a:t>
              </a:r>
              <a:endParaRPr lang="pt-BR" dirty="0"/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7</a:t>
              </a:r>
              <a:endParaRPr lang="pt-BR" dirty="0"/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8</a:t>
              </a:r>
              <a:endParaRPr lang="pt-BR" dirty="0"/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10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11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12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13</a:t>
              </a:r>
              <a:endParaRPr lang="pt-BR" dirty="0"/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259" y="51956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1</a:t>
              </a:r>
              <a:endParaRPr lang="pt-BR" dirty="0"/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9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5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4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13</a:t>
              </a:r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</a:rPr>
                <a:t>14</a:t>
              </a:r>
              <a:endParaRPr lang="pt-BR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xmlns="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xmlns="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xmlns="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xmlns="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xmlns="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xmlns="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xmlns="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xmlns="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xmlns="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xmlns="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xmlns="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xmlns="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xmlns="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xmlns="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xmlns="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xmlns="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xmlns="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xmlns="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xmlns="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xmlns="" id="{E151B1C5-7D04-4CC2-B116-91FFDABF4CFA}"/>
              </a:ext>
            </a:extLst>
          </p:cNvPr>
          <p:cNvSpPr txBox="1"/>
          <p:nvPr/>
        </p:nvSpPr>
        <p:spPr>
          <a:xfrm>
            <a:off x="3691476" y="5074195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xmlns="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xmlns="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xmlns="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xmlns="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xmlns="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xmlns="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xmlns="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xmlns="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xmlns="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xmlns="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xmlns="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xmlns="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xmlns="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xmlns="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xmlns="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xmlns="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xmlns="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xmlns="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xmlns="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xmlns="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xmlns="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114</Words>
  <Application>Microsoft Office PowerPoint</Application>
  <PresentationFormat>Widescreen</PresentationFormat>
  <Paragraphs>85</Paragraphs>
  <Slides>20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 Kraemer Bastos do Canto</cp:lastModifiedBy>
  <cp:revision>36</cp:revision>
  <dcterms:created xsi:type="dcterms:W3CDTF">2019-05-04T19:29:04Z</dcterms:created>
  <dcterms:modified xsi:type="dcterms:W3CDTF">2019-05-15T17:18:55Z</dcterms:modified>
</cp:coreProperties>
</file>